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672" userDrawn="1">
          <p15:clr>
            <a:srgbClr val="A4A3A4"/>
          </p15:clr>
        </p15:guide>
        <p15:guide id="4" orient="horz" pos="168" userDrawn="1">
          <p15:clr>
            <a:srgbClr val="A4A3A4"/>
          </p15:clr>
        </p15:guide>
        <p15:guide id="5" pos="7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718" autoAdjust="0"/>
  </p:normalViewPr>
  <p:slideViewPr>
    <p:cSldViewPr snapToGrid="0">
      <p:cViewPr varScale="1">
        <p:scale>
          <a:sx n="89" d="100"/>
          <a:sy n="89" d="100"/>
        </p:scale>
        <p:origin x="525" y="39"/>
      </p:cViewPr>
      <p:guideLst>
        <p:guide orient="horz" pos="2160"/>
        <p:guide pos="3840"/>
        <p:guide pos="6672"/>
        <p:guide orient="horz" pos="168"/>
        <p:guide pos="705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84C55-34AB-4F04-8C6E-103378987567}" type="datetimeFigureOut">
              <a:rPr lang="en-US" smtClean="0"/>
              <a:t>9/10/2016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2C9A-B1C0-4AB3-B851-094A8352B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6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2DD9-7C6A-4C91-8CF1-0788B8213502}" type="datetimeFigureOut">
              <a:rPr lang="en-US" smtClean="0"/>
              <a:t>9/10/2016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033CE-42BD-48B0-899B-D9D2A3E08D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5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5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94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80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4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20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2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DA2E-A198-42B8-A77A-6063A9DC8646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0071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467C-85F7-469C-B16D-CF41F04F5F22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918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9436-BD82-44D9-9B6F-6D45FC4FB282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077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0D3-E9C4-4790-9AFC-472238E9D978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223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B39F-05CF-4198-9763-0EA4BE92E0D0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860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1D0-1B86-4F30-8D90-913BBBB0A4F2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15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D5D4-22BE-49CA-89DE-DEB7778B4EA0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924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2CB-856E-4E4B-8C89-197AEAE66A5F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41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A565-20AE-4CD1-A4DD-E062216372E9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0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9077-B497-459B-927D-21898BE78E1B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599" y="214424"/>
            <a:ext cx="9448801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94488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8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E5371151-446F-4595-B3D3-21EF3A6E9BFE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311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 bwMode="invGray"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671E04DB-BE65-47F8-B877-7DBE6DFA71B8}" type="datetime1">
              <a:rPr lang="en-US" smtClean="0"/>
              <a:t>9/10/2016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3"/>
          </p:nvPr>
        </p:nvSpPr>
        <p:spPr bwMode="invGray"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 bwMode="invGray"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 userDrawn="1"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 userDrawn="1"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4405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Feasel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feaselkl</a:t>
            </a:r>
            <a:endParaRPr lang="en-US" dirty="0" smtClean="0"/>
          </a:p>
          <a:p>
            <a:r>
              <a:rPr lang="en-US" dirty="0" smtClean="0"/>
              <a:t>http://CSMore.info/on/powerbiviz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Custom Visuals with Power 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Navigate to where you downloaded the custom visual and select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Custom Visuals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517" y="2599237"/>
            <a:ext cx="5280965" cy="382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3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Best practices recruiting process 1 of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Custom Visuals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After a moment, the import should succeed.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461" y="2731240"/>
            <a:ext cx="4823078" cy="169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8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Custom Visuals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You will then see the new visual as an option on your Visualizations panel.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51" y="2849744"/>
            <a:ext cx="3370537" cy="30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8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We will use the following data sets in this talk:</a:t>
            </a:r>
          </a:p>
          <a:p>
            <a:r>
              <a:rPr lang="en-US" dirty="0" smtClean="0"/>
              <a:t>Sean </a:t>
            </a:r>
            <a:r>
              <a:rPr lang="en-US" dirty="0" err="1" smtClean="0"/>
              <a:t>Lahman’s</a:t>
            </a:r>
            <a:r>
              <a:rPr lang="en-US" dirty="0" smtClean="0"/>
              <a:t> </a:t>
            </a:r>
            <a:r>
              <a:rPr lang="en-US" dirty="0"/>
              <a:t>baseball database (http://www.seanlahman.com/baseball-archive/statistics</a:t>
            </a:r>
            <a:r>
              <a:rPr lang="en-US" dirty="0" smtClean="0"/>
              <a:t>/)</a:t>
            </a:r>
          </a:p>
          <a:p>
            <a:r>
              <a:rPr lang="en-US" dirty="0"/>
              <a:t>Custom data sets (https://</a:t>
            </a:r>
            <a:r>
              <a:rPr lang="en-US" dirty="0" smtClean="0"/>
              <a:t>github.com/feaselkl/PowerBIVisuals)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3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To The Races!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The rest of this talk will be demo-driven.</a:t>
            </a:r>
          </a:p>
        </p:txBody>
      </p:sp>
    </p:spTree>
    <p:extLst>
      <p:ext uri="{BB962C8B-B14F-4D97-AF65-F5344CB8AC3E}">
        <p14:creationId xmlns:p14="http://schemas.microsoft.com/office/powerpoint/2010/main" val="113629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/>
              <a:t>There are a number of custom visuals available within Power BI. You can also create your own custom visuals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To learn more, go here:  http://CSMore.info/on/powerbiviz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And for help, contact me:  </a:t>
            </a:r>
            <a:br>
              <a:rPr lang="en-US" dirty="0" smtClean="0"/>
            </a:br>
            <a:r>
              <a:rPr lang="en-US" dirty="0" smtClean="0"/>
              <a:t>	feasel@catallaxyservices.com | @</a:t>
            </a:r>
            <a:r>
              <a:rPr lang="en-US" dirty="0" err="1" smtClean="0"/>
              <a:t>feaselkl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5" y="1417638"/>
            <a:ext cx="1162050" cy="12858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  What Am I Doing Here?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9361" y="1768188"/>
            <a:ext cx="3123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Catallaxy</a:t>
            </a:r>
            <a:r>
              <a:rPr lang="en-US" sz="3200" dirty="0" smtClean="0"/>
              <a:t> Services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03" y="2400708"/>
            <a:ext cx="3191663" cy="3621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5" y="2984173"/>
            <a:ext cx="1153587" cy="1289304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49" y="4493336"/>
            <a:ext cx="1162493" cy="14630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65459" y="6003041"/>
            <a:ext cx="1806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@</a:t>
            </a:r>
            <a:r>
              <a:rPr lang="en-US" sz="3200" dirty="0" err="1" smtClean="0"/>
              <a:t>feaselkl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999361" y="3336437"/>
            <a:ext cx="223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Curated SQL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99361" y="4934352"/>
            <a:ext cx="1835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Tribal SQL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29" y="1417638"/>
            <a:ext cx="2298413" cy="9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6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/>
              <a:t>Power BI is an interactive data visualization tool. It comes with a number of built-in visualizations, including: </a:t>
            </a:r>
            <a:endParaRPr lang="en-US" dirty="0" smtClean="0"/>
          </a:p>
          <a:p>
            <a:r>
              <a:rPr lang="en-US" dirty="0" smtClean="0"/>
              <a:t>Bar and stacked bar charts</a:t>
            </a:r>
          </a:p>
          <a:p>
            <a:r>
              <a:rPr lang="en-US" dirty="0" smtClean="0"/>
              <a:t>Line and area charts</a:t>
            </a:r>
            <a:endParaRPr lang="en-US" dirty="0" smtClean="0"/>
          </a:p>
          <a:p>
            <a:r>
              <a:rPr lang="en-US" dirty="0" smtClean="0"/>
              <a:t>Scatterplots</a:t>
            </a:r>
          </a:p>
          <a:p>
            <a:r>
              <a:rPr lang="en-US" dirty="0" smtClean="0"/>
              <a:t>Maps, funnels, </a:t>
            </a:r>
            <a:r>
              <a:rPr lang="en-US" dirty="0" err="1" smtClean="0"/>
              <a:t>treemaps</a:t>
            </a:r>
            <a:r>
              <a:rPr lang="en-US" dirty="0" smtClean="0"/>
              <a:t>, gauges, etc.</a:t>
            </a:r>
          </a:p>
          <a:p>
            <a:pPr marL="36576" indent="0">
              <a:buNone/>
            </a:pPr>
            <a:r>
              <a:rPr lang="en-US" dirty="0" smtClean="0"/>
              <a:t>These out-of-the-box visuals work well, but won’t cover every scenario.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7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When what comes out of the box isn’t enough, Power BI also offers two major places for expansion:</a:t>
            </a:r>
          </a:p>
          <a:p>
            <a:r>
              <a:rPr lang="en-US" dirty="0" smtClean="0"/>
              <a:t>Inline display of visuals from R</a:t>
            </a:r>
            <a:endParaRPr lang="en-US" dirty="0" smtClean="0"/>
          </a:p>
          <a:p>
            <a:r>
              <a:rPr lang="en-US" dirty="0" smtClean="0"/>
              <a:t>Custom visuals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/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Font typeface="Wingdings 2"/>
              <a:buNone/>
            </a:pPr>
            <a:r>
              <a:rPr lang="en-US" dirty="0" smtClean="0"/>
              <a:t>Today’s talk will focus on finding and using custom Power BI visuals.  Our theme of choice is baseball statistics.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Custom Visuals</a:t>
            </a:r>
          </a:p>
          <a:p>
            <a:r>
              <a:rPr lang="en-US" dirty="0" smtClean="0"/>
              <a:t>Demos of specific custom visuals</a:t>
            </a:r>
          </a:p>
          <a:p>
            <a:pPr lvl="1"/>
            <a:r>
              <a:rPr lang="en-US" dirty="0" smtClean="0"/>
              <a:t>Aquarium</a:t>
            </a:r>
          </a:p>
          <a:p>
            <a:pPr lvl="1"/>
            <a:r>
              <a:rPr lang="en-US" dirty="0" smtClean="0"/>
              <a:t>Sparkline</a:t>
            </a:r>
          </a:p>
          <a:p>
            <a:pPr lvl="1"/>
            <a:r>
              <a:rPr lang="en-US" dirty="0" smtClean="0"/>
              <a:t>Box and Whisker</a:t>
            </a:r>
          </a:p>
          <a:p>
            <a:pPr lvl="1"/>
            <a:r>
              <a:rPr lang="en-US" dirty="0" smtClean="0"/>
              <a:t>Tornado (plus Smart Filter)</a:t>
            </a:r>
          </a:p>
          <a:p>
            <a:pPr lvl="1"/>
            <a:r>
              <a:rPr lang="en-US" dirty="0" smtClean="0"/>
              <a:t>Gap Analysis</a:t>
            </a:r>
          </a:p>
          <a:p>
            <a:pPr lvl="1"/>
            <a:r>
              <a:rPr lang="en-US" dirty="0" smtClean="0"/>
              <a:t>Radar Chart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2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Custom visuals are available at the Power BI custom visuals gallery (https://app.powerbi.com/visuals/).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Custom Visuals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346" y="2680087"/>
            <a:ext cx="4113307" cy="40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Click on an interesting-looking custom visual and you have the option to download the visual, as well as a Power BI Desktop file which shows off the visual.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 err="1" smtClean="0"/>
              <a:t>Cutom</a:t>
            </a:r>
            <a:r>
              <a:rPr lang="en-US" dirty="0" smtClean="0"/>
              <a:t> Visuals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12" y="3086294"/>
            <a:ext cx="6579513" cy="34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4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smtClean="0"/>
              <a:t>To import a visual, open Power BI Desktop and click the ellipsis (…) button on the Visualizations menu and select the “Import a custom visual” option.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Custom Visuals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022" y="3348458"/>
            <a:ext cx="3733955" cy="289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8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urn on investment of the recruiting process presentat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urn on investment of the recruiting process presentation" id="{D12A29A8-7F1C-4FA6-AA15-4EA8221E45B5}" vid="{E876C2F9-FA89-45B4-A16A-1449D5D52281}"/>
    </a:ext>
  </a:extLst>
</a:theme>
</file>

<file path=ppt/theme/theme2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756AA02-1025-42B3-947D-D7D298381D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Recruiting process return on investment presentation</Template>
  <TotalTime>0</TotalTime>
  <Words>382</Words>
  <Application>Microsoft Office PowerPoint</Application>
  <PresentationFormat>Widescreen</PresentationFormat>
  <Paragraphs>63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 2</vt:lpstr>
      <vt:lpstr>Return on investment of the recruiting process presentation</vt:lpstr>
      <vt:lpstr>Custom Visuals with Power BI</vt:lpstr>
      <vt:lpstr>Who Am I?  What Am I Doing Here?</vt:lpstr>
      <vt:lpstr>Power BI</vt:lpstr>
      <vt:lpstr>Expansion Points</vt:lpstr>
      <vt:lpstr>Motivation</vt:lpstr>
      <vt:lpstr>Agenda</vt:lpstr>
      <vt:lpstr>Getting Custom Visuals</vt:lpstr>
      <vt:lpstr>Getting Cutom Visuals</vt:lpstr>
      <vt:lpstr>Getting Custom Visuals</vt:lpstr>
      <vt:lpstr>Getting Custom Visuals</vt:lpstr>
      <vt:lpstr>Getting Custom Visuals</vt:lpstr>
      <vt:lpstr>Getting Custom Visuals</vt:lpstr>
      <vt:lpstr>Prep Work</vt:lpstr>
      <vt:lpstr>Off To The Races!</vt:lpstr>
      <vt:lpstr>Wrapping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2016-09-11T01:06:55Z</dcterms:created>
  <dcterms:modified xsi:type="dcterms:W3CDTF">2016-09-11T01:40:18Z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TC034605479991</vt:lpwstr>
  </property>
</Properties>
</file>